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2" autoAdjust="0"/>
    <p:restoredTop sz="94660"/>
  </p:normalViewPr>
  <p:slideViewPr>
    <p:cSldViewPr>
      <p:cViewPr varScale="1">
        <p:scale>
          <a:sx n="83" d="100"/>
          <a:sy n="83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8387E7-6232-4DB3-9026-A51AA9AB565B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0C164F-9FDF-46DA-B1FA-57AA0BE09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owykantor.pl/aktualnosci/2020/04/21/10-zasad-bezpiecznego-korzystania-z-internetu/" TargetMode="External"/><Relationship Id="rId2" Type="http://schemas.openxmlformats.org/officeDocument/2006/relationships/hyperlink" Target="https://sieciaki.pl/warto-wiedziec/zasady-bezpieczenstw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643314"/>
            <a:ext cx="7772400" cy="1470025"/>
          </a:xfrm>
        </p:spPr>
        <p:txBody>
          <a:bodyPr/>
          <a:lstStyle/>
          <a:p>
            <a:r>
              <a:rPr lang="pl-PL" dirty="0" smtClean="0"/>
              <a:t>Dzień </a:t>
            </a:r>
            <a:r>
              <a:rPr lang="pl-PL" dirty="0"/>
              <a:t>B</a:t>
            </a:r>
            <a:r>
              <a:rPr lang="pl-PL" dirty="0" smtClean="0"/>
              <a:t>ezpiecznego Internetu</a:t>
            </a:r>
            <a:endParaRPr lang="pl-PL" dirty="0"/>
          </a:p>
        </p:txBody>
      </p:sp>
      <p:sp>
        <p:nvSpPr>
          <p:cNvPr id="1026" name="AutoShape 2" descr="Znalezione obrazy dla zapytania: światowy dzień bezpiecznego internetu 2021"/>
          <p:cNvSpPr>
            <a:spLocks noChangeAspect="1" noChangeArrowheads="1"/>
          </p:cNvSpPr>
          <p:nvPr/>
        </p:nvSpPr>
        <p:spPr bwMode="auto">
          <a:xfrm>
            <a:off x="155575" y="-715963"/>
            <a:ext cx="3076575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Znalezione obrazy dla zapytania: światowy dzień bezpiecznego internetu 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18037" cy="271464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857884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Zięba Zuzanna</a:t>
            </a:r>
            <a:endParaRPr lang="pl-PL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3600" b="1" dirty="0" smtClean="0"/>
              <a:t>CYBERPRZEMOC</a:t>
            </a:r>
            <a:r>
              <a:rPr lang="pl-PL" sz="3600" dirty="0" smtClean="0"/>
              <a:t> to seria agresywnych zachowań, </a:t>
            </a:r>
            <a:r>
              <a:rPr lang="pl-PL" sz="3600" dirty="0" smtClean="0"/>
              <a:t>celowo</a:t>
            </a:r>
          </a:p>
          <a:p>
            <a:pPr algn="ctr">
              <a:buNone/>
            </a:pPr>
            <a:r>
              <a:rPr lang="pl-PL" sz="3600" dirty="0" smtClean="0"/>
              <a:t> </a:t>
            </a:r>
            <a:r>
              <a:rPr lang="pl-PL" sz="3600" dirty="0" smtClean="0"/>
              <a:t>i regularnie skierowanych przeciwko bezbronnej osobie</a:t>
            </a:r>
            <a:endParaRPr lang="pl-PL" sz="3600" dirty="0"/>
          </a:p>
        </p:txBody>
      </p:sp>
      <p:pic>
        <p:nvPicPr>
          <p:cNvPr id="5122" name="Picture 2" descr="https://lh6.googleusercontent.com/0IseDPNE6mZOwNTi4O3jdr_KooYNVmnNvhefdIIzH-9Fkxhip-GL58LpEp1Jner5A5n5UvsfUpU2v_6t3C0CWtwUmVjo6PKQq2F278ExZqGrKdFuUJgfI6HfCVLC5pEZngvJxfHjK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908655"/>
            <a:ext cx="3929058" cy="2949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pl-PL" dirty="0"/>
              <a:t>Zasady </a:t>
            </a:r>
            <a:r>
              <a:rPr lang="pl-PL" dirty="0" smtClean="0"/>
              <a:t>netykiety</a:t>
            </a:r>
            <a:r>
              <a:rPr lang="pl-PL" dirty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*zakaz pisania wulgaryzmów,</a:t>
            </a:r>
            <a:endParaRPr lang="pl-PL" dirty="0" smtClean="0"/>
          </a:p>
          <a:p>
            <a:r>
              <a:rPr lang="pl-PL" dirty="0"/>
              <a:t>*zakaz spamowania,</a:t>
            </a:r>
            <a:endParaRPr lang="pl-PL" dirty="0" smtClean="0"/>
          </a:p>
          <a:p>
            <a:r>
              <a:rPr lang="pl-PL" dirty="0"/>
              <a:t>*zakaz wysyłania e-maili do wielu osób naraz z jawnymi adresami poczty elektronicznej,</a:t>
            </a:r>
            <a:endParaRPr lang="pl-PL" dirty="0" smtClean="0"/>
          </a:p>
          <a:p>
            <a:r>
              <a:rPr lang="pl-PL" dirty="0"/>
              <a:t>*zakaz </a:t>
            </a:r>
            <a:r>
              <a:rPr lang="pl-PL" dirty="0" smtClean="0"/>
              <a:t>floodowania,</a:t>
            </a:r>
          </a:p>
          <a:p>
            <a:r>
              <a:rPr lang="pl-PL" dirty="0"/>
              <a:t>*zakaz nagabywania osób, które sobie tego nie </a:t>
            </a:r>
            <a:r>
              <a:rPr lang="pl-PL" dirty="0" smtClean="0"/>
              <a:t>życzą,</a:t>
            </a:r>
          </a:p>
          <a:p>
            <a:r>
              <a:rPr lang="pl-PL" dirty="0"/>
              <a:t>*zasady dotyczące znaków </a:t>
            </a:r>
            <a:r>
              <a:rPr lang="pl-PL" dirty="0" smtClean="0"/>
              <a:t>diakrytycznych,</a:t>
            </a:r>
          </a:p>
          <a:p>
            <a:r>
              <a:rPr lang="pl-PL" dirty="0"/>
              <a:t>*zakaz ciągłego pisania wielkimi </a:t>
            </a:r>
            <a:r>
              <a:rPr lang="pl-PL" dirty="0" smtClean="0"/>
              <a:t>literami,</a:t>
            </a:r>
          </a:p>
          <a:p>
            <a:r>
              <a:rPr lang="pl-PL" dirty="0"/>
              <a:t>*zakaz pisania naprzemiennie wielkich i małych liter,</a:t>
            </a:r>
            <a:endParaRPr lang="pl-PL" dirty="0" smtClean="0"/>
          </a:p>
          <a:p>
            <a:r>
              <a:rPr lang="pl-PL" dirty="0"/>
              <a:t>*nakaz używania emotikon z rozwagą,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https://lh5.googleusercontent.com/nryi2NWk0vmPF9ycTQHZo4LYVCQqcDriifJyAUlhiOu6BZociG4URC12g_HOMxHTf1uQR4alZGJmGuFcqGK9QT4fbGA5LqS9OC4UUceajgH1bJFR3cpPnvcmzX5h9iGcwhpJ_plUI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5874"/>
            <a:ext cx="4648200" cy="2652126"/>
          </a:xfrm>
          <a:prstGeom prst="rect">
            <a:avLst/>
          </a:prstGeom>
          <a:noFill/>
        </p:spPr>
      </p:pic>
      <p:pic>
        <p:nvPicPr>
          <p:cNvPr id="23556" name="Picture 4" descr="https://lh6.googleusercontent.com/ryYRhCzxZ7x6L-eU965-3Ua2MDTbCR6hFtphF-L-h73I7DVGmqadOjPZJEYifDy4T5Rq_gMeN8AQPBFK46A4qNKsm6mxhRYldzAe7z8oOj4pX93_7nibcz9QgkpgGfNJTyxRVeS2VV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2305049"/>
            <a:ext cx="4629150" cy="4552951"/>
          </a:xfrm>
          <a:prstGeom prst="rect">
            <a:avLst/>
          </a:prstGeom>
          <a:noFill/>
        </p:spPr>
      </p:pic>
      <p:pic>
        <p:nvPicPr>
          <p:cNvPr id="23558" name="Picture 6" descr="https://lh3.googleusercontent.com/pL6CMr9CJaYSe7-IGGZ_vvGlrvH8d4pEPJjHn5DAPw1dxIC48pH7BFN0gCcCdvVOMGaUIRJbX8Z2WUyWwuRJd3s66nm6F_bFEuXhZp-fR2uxXtM5Y2AV3VPOYh9MA-iC2IEiel3fKv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2388358"/>
          </a:xfrm>
          <a:prstGeom prst="rect">
            <a:avLst/>
          </a:prstGeom>
          <a:noFill/>
        </p:spPr>
      </p:pic>
      <p:pic>
        <p:nvPicPr>
          <p:cNvPr id="23560" name="Picture 8" descr="https://lh3.googleusercontent.com/d2fmRieJ2_mH-Rdm9JEPmNwzVAEG8bP1xWRzXbdG1h2sZmdYlCiDWdBA3mxaYczGb4EKXW6dzlev6-1QKP9295YNPcuq5TBP0EA_uzK7HaCKzRsMUUdrN8mCZTuskkr2nhJsXQ9hM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0" y="0"/>
            <a:ext cx="4667250" cy="2676525"/>
          </a:xfrm>
          <a:prstGeom prst="rect">
            <a:avLst/>
          </a:prstGeom>
          <a:noFill/>
        </p:spPr>
      </p:pic>
      <p:pic>
        <p:nvPicPr>
          <p:cNvPr id="23562" name="Picture 10" descr="https://lh4.googleusercontent.com/vNeWIA8-NUSxiKiBkl7fenenSc3QD1kD3VPIV46PK0DtMOtBoCr5BhgJE4ESb8V1uQEZ942sZuckSn9F7nsVX-GmWG-61j0ywOTljrh_2x2jP2R2OHDKRZS5lbFg3mav3JlsOqd4Up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57697"/>
            <a:ext cx="4571999" cy="231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sieciaki.pl/warto-wiedziec/zasady-bezpieczenstwa</a:t>
            </a:r>
            <a:endParaRPr lang="pl-PL" dirty="0" smtClean="0"/>
          </a:p>
          <a:p>
            <a:r>
              <a:rPr lang="pl-PL" smtClean="0">
                <a:hlinkClick r:id="rId3"/>
              </a:rPr>
              <a:t>https://</a:t>
            </a:r>
            <a:r>
              <a:rPr lang="pl-PL" smtClean="0">
                <a:hlinkClick r:id="rId3"/>
              </a:rPr>
              <a:t>internetowykantor.pl/aktualnosci/2020/04/21/10-zasad-bezpiecznego-korzystania-z-internetu</a:t>
            </a:r>
            <a:r>
              <a:rPr lang="pl-PL" smtClean="0">
                <a:hlinkClick r:id="rId3"/>
              </a:rPr>
              <a:t>/</a:t>
            </a:r>
            <a:endParaRPr lang="pl-PL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4098" name="Picture 2" descr="https://lh6.googleusercontent.com/vLiyIjC_6pflsE9CLgZa26DHGnA97CLd1ov8161DhoC1hF4q83jPxp2tnclYCZpe4B_c6FY-SbwBN2pOKKGrT-GPPVrr_3cTkLKWUxwuwuuprdZsAgIe6S4MtbRpRMLMVSBTyvd07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14" y="0"/>
            <a:ext cx="91649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1.Nie udostępniaj </a:t>
            </a:r>
            <a:r>
              <a:rPr lang="pl-PL" sz="6000" dirty="0"/>
              <a:t>s</a:t>
            </a:r>
            <a:r>
              <a:rPr lang="pl-PL" sz="6000" dirty="0" smtClean="0"/>
              <a:t>woich prywatnych danych nieznanym osobom.</a:t>
            </a:r>
            <a:endParaRPr lang="pl-PL" sz="6000" dirty="0"/>
          </a:p>
        </p:txBody>
      </p:sp>
      <p:pic>
        <p:nvPicPr>
          <p:cNvPr id="12290" name="Picture 2" descr="Znalezione obrazy dla zapytania: nie umawiaj sie z nieznajomy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8" y="4214818"/>
            <a:ext cx="352424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071810"/>
            <a:ext cx="8229600" cy="37861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2.Nigdy nie podawaj komuś swojego hasła.</a:t>
            </a:r>
            <a:endParaRPr lang="pl-PL" sz="6000" dirty="0"/>
          </a:p>
        </p:txBody>
      </p:sp>
      <p:pic>
        <p:nvPicPr>
          <p:cNvPr id="11266" name="Picture 2" descr="Znalezione obrazy dla zapytania: nie podawaj nikomu swojego hasł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571868" cy="237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500" dirty="0" smtClean="0"/>
              <a:t>3.Używaj programów antywirusowych </a:t>
            </a:r>
            <a:endParaRPr lang="pl-PL" sz="6500" dirty="0" smtClean="0"/>
          </a:p>
          <a:p>
            <a:pPr algn="ctr">
              <a:buNone/>
            </a:pPr>
            <a:r>
              <a:rPr lang="pl-PL" sz="6500" dirty="0" smtClean="0"/>
              <a:t>i </a:t>
            </a:r>
            <a:r>
              <a:rPr lang="pl-PL" sz="6500" dirty="0" smtClean="0"/>
              <a:t>antyspamowych</a:t>
            </a:r>
            <a:r>
              <a:rPr lang="pl-PL" sz="7200" dirty="0" smtClean="0"/>
              <a:t>.</a:t>
            </a:r>
            <a:endParaRPr lang="pl-PL" sz="7200" dirty="0"/>
          </a:p>
        </p:txBody>
      </p:sp>
      <p:pic>
        <p:nvPicPr>
          <p:cNvPr id="10242" name="Picture 2" descr="Znalezione obrazy dla zapytania: programmy antywirus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69834"/>
            <a:ext cx="9144000" cy="1788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4.Nie wierz wszystkiemu co czytasz w sieci.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6000" dirty="0" smtClean="0"/>
              <a:t>5.Nigdy nie umawiaj się na spotkanie </a:t>
            </a:r>
            <a:endParaRPr lang="pl-PL" sz="6000" dirty="0" smtClean="0"/>
          </a:p>
          <a:p>
            <a:pPr algn="ctr">
              <a:buNone/>
            </a:pPr>
            <a:r>
              <a:rPr lang="pl-PL" sz="6000" dirty="0" smtClean="0"/>
              <a:t>z </a:t>
            </a:r>
            <a:r>
              <a:rPr lang="pl-PL" sz="6000" dirty="0" smtClean="0"/>
              <a:t>nieznajomą osobą.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7.Nigdy nie używaj webkamery podczas </a:t>
            </a:r>
            <a:r>
              <a:rPr lang="pl-PL" sz="6000" dirty="0" smtClean="0"/>
              <a:t>rozmowy</a:t>
            </a:r>
          </a:p>
          <a:p>
            <a:pPr algn="ctr">
              <a:buNone/>
            </a:pPr>
            <a:r>
              <a:rPr lang="pl-PL" sz="6000" dirty="0" smtClean="0"/>
              <a:t> </a:t>
            </a:r>
            <a:r>
              <a:rPr lang="pl-PL" sz="6000" dirty="0" smtClean="0"/>
              <a:t>z osobą której nie znasz.</a:t>
            </a:r>
            <a:endParaRPr lang="pl-PL" sz="6000" dirty="0"/>
          </a:p>
        </p:txBody>
      </p:sp>
      <p:pic>
        <p:nvPicPr>
          <p:cNvPr id="7172" name="Picture 4" descr="Znalezione obrazy dla zapytania: nie używaj webka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724399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/>
              <a:t>8.Nie odpowiadaj na zaczepki w sieci.</a:t>
            </a:r>
            <a:endParaRPr lang="pl-PL" sz="6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156</Words>
  <Application>Microsoft Office PowerPoint</Application>
  <PresentationFormat>Pokaz na ekranie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Bogaty</vt:lpstr>
      <vt:lpstr>Dzień Bezpiecznego Internetu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Zasady netykiety: </vt:lpstr>
      <vt:lpstr>Slajd 12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Internetu</dc:title>
  <dc:creator>Domowy</dc:creator>
  <cp:lastModifiedBy>Domowy</cp:lastModifiedBy>
  <cp:revision>6</cp:revision>
  <dcterms:created xsi:type="dcterms:W3CDTF">2021-02-15T16:00:46Z</dcterms:created>
  <dcterms:modified xsi:type="dcterms:W3CDTF">2021-02-19T12:19:32Z</dcterms:modified>
</cp:coreProperties>
</file>